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26.06.2017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26.06.2017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26.06.2017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26.06.2017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26.06.2017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26.06.2017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26.06.2017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26.06.2017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r"/>
            <a:r>
              <a:rPr lang="ru-RU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Лавриненко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Н.В.</a:t>
            </a:r>
            <a:b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учитель математики </a:t>
            </a:r>
            <a:b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МБОУ «</a:t>
            </a:r>
            <a:r>
              <a:rPr lang="ru-RU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Акбулакская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СОШ № 3»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428604"/>
            <a:ext cx="8458200" cy="2786082"/>
          </a:xfrm>
        </p:spPr>
        <p:txBody>
          <a:bodyPr>
            <a:normAutofit/>
          </a:bodyPr>
          <a:lstStyle/>
          <a:p>
            <a:pPr algn="ctr"/>
            <a:r>
              <a:rPr lang="ru-RU" sz="6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Деление положительных десятичных дробей</a:t>
            </a:r>
            <a:endParaRPr lang="ru-RU" sz="6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285861"/>
            <a:ext cx="8686800" cy="3929090"/>
          </a:xfrm>
        </p:spPr>
        <p:txBody>
          <a:bodyPr/>
          <a:lstStyle/>
          <a:p>
            <a:pPr>
              <a:buNone/>
            </a:pPr>
            <a:r>
              <a:rPr lang="ru-RU" sz="4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Кто ничего не изучает,</a:t>
            </a:r>
          </a:p>
          <a:p>
            <a:pPr>
              <a:buNone/>
            </a:pPr>
            <a:r>
              <a:rPr lang="ru-RU" sz="4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Тот ничего не замечает.</a:t>
            </a:r>
          </a:p>
          <a:p>
            <a:pPr>
              <a:buNone/>
            </a:pPr>
            <a:r>
              <a:rPr lang="ru-RU" sz="4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Кто ничего не замечает, </a:t>
            </a:r>
          </a:p>
          <a:p>
            <a:pPr>
              <a:buNone/>
            </a:pPr>
            <a:r>
              <a:rPr lang="ru-RU" sz="4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Тот вечно хнычет и скучает.</a:t>
            </a:r>
          </a:p>
          <a:p>
            <a:pPr>
              <a:buNone/>
            </a:pPr>
            <a:r>
              <a:rPr lang="ru-RU" dirty="0" smtClean="0"/>
              <a:t>                                                 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Р.Сеф</a:t>
            </a:r>
            <a:endParaRPr lang="ru-RU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Фронтальный опрос</a:t>
            </a:r>
            <a:endParaRPr lang="ru-RU" sz="4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 Какие действия с десятичными дробями мы с вами изучили на прошлых уроках?</a:t>
            </a:r>
          </a:p>
          <a:p>
            <a:r>
              <a:rPr lang="ru-RU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 Сформулируйте правила.  сложения и вычитания десятичных дробей.</a:t>
            </a:r>
          </a:p>
          <a:p>
            <a:r>
              <a:rPr lang="ru-RU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Сформулируйте правила умножения и деления десятичных дробей на 10,100,1000 и </a:t>
            </a:r>
            <a:r>
              <a:rPr lang="ru-RU" sz="2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т.д</a:t>
            </a:r>
            <a:endParaRPr lang="ru-RU" sz="2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Сформулируйте правила умножения и деления десятичных дробей на натуральное число</a:t>
            </a:r>
          </a:p>
          <a:p>
            <a:r>
              <a:rPr lang="ru-RU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Сформулируйте правила умножения и деления десятичных дробей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Физминутка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4,5 - 3,8 = 0,8                    80,253·100=8025,3</a:t>
            </a:r>
          </a:p>
          <a:p>
            <a:pPr>
              <a:buNone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2,09+1,07= 3,16                0,002:0,02=10 </a:t>
            </a:r>
          </a:p>
          <a:p>
            <a:pPr>
              <a:buNone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7,12:0,1= 712                    4-2,874=1, 126</a:t>
            </a:r>
          </a:p>
          <a:p>
            <a:pPr>
              <a:buNone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2,584+5,416=8,000           0,8·0,5=0,40</a:t>
            </a:r>
          </a:p>
          <a:p>
            <a:pPr>
              <a:buNone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                20945, 23: 1000=2,094523</a:t>
            </a:r>
          </a:p>
          <a:p>
            <a:pPr>
              <a:buNone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Самостоятельная работа</a:t>
            </a:r>
            <a:endParaRPr lang="ru-RU" sz="4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5366" y="2000240"/>
            <a:ext cx="8672914" cy="28575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1114412"/>
          </a:xfrm>
        </p:spPr>
        <p:txBody>
          <a:bodyPr>
            <a:no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Ответы к самостоятельной работе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а) (0,5 · 0,2) ·0,7 = 0,07</a:t>
            </a:r>
          </a:p>
          <a:p>
            <a:pPr algn="ctr">
              <a:buNone/>
            </a:pP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б) (2,5 · 0,04) · 3,7 = 0,37</a:t>
            </a:r>
          </a:p>
          <a:p>
            <a:pPr algn="ctr">
              <a:buNone/>
            </a:pP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в) (0,02 · 0,5) · 13 = 0,13</a:t>
            </a:r>
          </a:p>
          <a:p>
            <a:pPr algn="ctr">
              <a:buNone/>
            </a:pP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г) (0,8 · 0,125) · 1,7 = 0,17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642918"/>
            <a:ext cx="8686800" cy="5437207"/>
          </a:xfrm>
        </p:spPr>
        <p:txBody>
          <a:bodyPr/>
          <a:lstStyle/>
          <a:p>
            <a:pPr algn="ctr">
              <a:buNone/>
            </a:pPr>
            <a:r>
              <a:rPr lang="ru-RU" sz="5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Домашнее задание:</a:t>
            </a:r>
          </a:p>
          <a:p>
            <a:pPr algn="ctr">
              <a:buNone/>
            </a:pPr>
            <a:r>
              <a:rPr lang="ru-RU" sz="5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№ 831, 845.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5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Рефлексия</a:t>
            </a:r>
            <a:endParaRPr lang="ru-RU" sz="5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зелёный - если у тебя ещё есть вопросы по этой теме;</a:t>
            </a:r>
          </a:p>
          <a:p>
            <a:pPr>
              <a:buNone/>
            </a:pP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жёлтый – вопросов у тебя нет;</a:t>
            </a:r>
          </a:p>
          <a:p>
            <a:pPr>
              <a:buNone/>
            </a:pP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фиолетовый – много вопросов по действиям с дробями.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" name="Рисунок 3" descr="hello_html_c7c6104.png"/>
          <p:cNvPicPr/>
          <p:nvPr/>
        </p:nvPicPr>
        <p:blipFill>
          <a:blip r:embed="rId2" cstate="print"/>
          <a:srcRect t="45399"/>
          <a:stretch>
            <a:fillRect/>
          </a:stretch>
        </p:blipFill>
        <p:spPr bwMode="auto">
          <a:xfrm>
            <a:off x="1785918" y="3500438"/>
            <a:ext cx="4857784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428736"/>
            <a:ext cx="8686800" cy="4651389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ru-RU" sz="6000" b="1" i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6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Спасибо за урок!</a:t>
            </a:r>
            <a:endParaRPr lang="ru-RU" sz="60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27</TotalTime>
  <Words>206</Words>
  <PresentationFormat>Экран (4:3)</PresentationFormat>
  <Paragraphs>34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Трек</vt:lpstr>
      <vt:lpstr>Лавриненко Н.В. учитель математики  МБОУ «Акбулакская СОШ № 3»</vt:lpstr>
      <vt:lpstr>Слайд 2</vt:lpstr>
      <vt:lpstr>Фронтальный опрос</vt:lpstr>
      <vt:lpstr>Физминутка</vt:lpstr>
      <vt:lpstr>Самостоятельная работа</vt:lpstr>
      <vt:lpstr>Ответы к самостоятельной работе</vt:lpstr>
      <vt:lpstr>Слайд 7</vt:lpstr>
      <vt:lpstr>Рефлексия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Лавриненко Н.В. учитель математики  МБОУ «Акбулакская СОШ № 3»</dc:title>
  <dc:creator>1</dc:creator>
  <cp:lastModifiedBy>1</cp:lastModifiedBy>
  <cp:revision>4</cp:revision>
  <dcterms:created xsi:type="dcterms:W3CDTF">2017-06-20T05:41:49Z</dcterms:created>
  <dcterms:modified xsi:type="dcterms:W3CDTF">2017-06-26T16:19:16Z</dcterms:modified>
</cp:coreProperties>
</file>